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22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3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81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615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1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08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14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131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7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27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33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787D5-A274-4BB2-8556-F9B47607EFDF}" type="datetimeFigureOut">
              <a:rPr lang="ru-UA" smtClean="0"/>
              <a:t>19.09.2025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1B9793-0765-4EE6-841C-55B570553063}" type="slidenum">
              <a:rPr lang="ru-UA" smtClean="0"/>
              <a:t>‹#›</a:t>
            </a:fld>
            <a:endParaRPr lang="ru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8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584759-1A52-46F0-A13D-F77687A93453}"/>
              </a:ext>
            </a:extLst>
          </p:cNvPr>
          <p:cNvSpPr txBox="1"/>
          <p:nvPr/>
        </p:nvSpPr>
        <p:spPr>
          <a:xfrm>
            <a:off x="251011" y="425388"/>
            <a:ext cx="11860305" cy="5488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 особливості організації навчального процесу </a:t>
            </a:r>
          </a:p>
          <a:p>
            <a:pPr algn="ctr">
              <a:lnSpc>
                <a:spcPct val="150000"/>
              </a:lnSpc>
            </a:pPr>
            <a:r>
              <a:rPr lang="uk-UA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2025-2026 </a:t>
            </a:r>
            <a:r>
              <a:rPr lang="uk-UA" sz="6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н.р</a:t>
            </a:r>
            <a:r>
              <a:rPr lang="uk-UA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87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83610E-1DEE-4905-AAED-E137BFDE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29" y="708236"/>
            <a:ext cx="11712291" cy="46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3909E-B0F2-4924-851E-359C71D5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5" y="294361"/>
            <a:ext cx="10944589" cy="60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25FA6-6C84-4006-B49A-9DB6B365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4" y="815787"/>
            <a:ext cx="11898272" cy="43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8A3FD-BB0B-4135-874B-D23282F8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4" y="130728"/>
            <a:ext cx="10274190" cy="61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0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A1D94-A033-44D1-9607-F07DFD8C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8" y="976120"/>
            <a:ext cx="11717482" cy="35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DDFA9A-8E0A-4BC3-B041-F5D5C994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668283"/>
            <a:ext cx="9192908" cy="21148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D8B811-3505-4927-959A-AA275C35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41" y="2198186"/>
            <a:ext cx="9088118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9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A3672-CBFD-4022-93CB-73E0F83D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35" y="285979"/>
            <a:ext cx="11144060" cy="56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FD6D4-7C30-4A50-B0B7-40AFB04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45" y="1007235"/>
            <a:ext cx="11522881" cy="31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1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6A3C67-1B7D-40A2-BE02-9170F6C0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09" y="366672"/>
            <a:ext cx="11561738" cy="4817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23AC82-1DE8-46B8-BF5D-44724EFB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9" y="4852369"/>
            <a:ext cx="10485973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188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10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 Black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lenusya190386@gmail.com</dc:creator>
  <cp:lastModifiedBy>lenusya190386@gmail.com</cp:lastModifiedBy>
  <cp:revision>15</cp:revision>
  <dcterms:created xsi:type="dcterms:W3CDTF">2024-09-15T17:11:04Z</dcterms:created>
  <dcterms:modified xsi:type="dcterms:W3CDTF">2025-09-19T10:54:55Z</dcterms:modified>
</cp:coreProperties>
</file>